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4" r:id="rId4"/>
    <p:sldId id="260" r:id="rId5"/>
    <p:sldId id="262" r:id="rId6"/>
    <p:sldId id="279" r:id="rId7"/>
    <p:sldId id="263" r:id="rId8"/>
    <p:sldId id="280" r:id="rId9"/>
    <p:sldId id="264" r:id="rId10"/>
    <p:sldId id="289" r:id="rId11"/>
    <p:sldId id="265" r:id="rId12"/>
    <p:sldId id="284" r:id="rId13"/>
    <p:sldId id="276" r:id="rId14"/>
    <p:sldId id="282" r:id="rId15"/>
    <p:sldId id="283" r:id="rId16"/>
    <p:sldId id="266" r:id="rId17"/>
    <p:sldId id="267" r:id="rId18"/>
    <p:sldId id="275" r:id="rId19"/>
    <p:sldId id="287" r:id="rId20"/>
    <p:sldId id="268" r:id="rId21"/>
    <p:sldId id="278" r:id="rId22"/>
    <p:sldId id="269" r:id="rId23"/>
    <p:sldId id="277" r:id="rId24"/>
    <p:sldId id="270" r:id="rId25"/>
    <p:sldId id="281" r:id="rId26"/>
    <p:sldId id="285" r:id="rId27"/>
    <p:sldId id="286" r:id="rId28"/>
    <p:sldId id="288" r:id="rId29"/>
    <p:sldId id="271" r:id="rId30"/>
    <p:sldId id="272" r:id="rId31"/>
    <p:sldId id="27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6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36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51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9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17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733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2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8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08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96846-9256-4137-AF7E-FB3DEC74A866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781C5-7122-4BF8-AE84-FC496FC24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1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5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3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1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 err="1" smtClean="0"/>
              <a:t>호버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6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 err="1" smtClean="0"/>
              <a:t>호버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43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ko-KR" altLang="en-US" dirty="0" err="1" smtClean="0"/>
              <a:t>호버</a:t>
            </a:r>
            <a:r>
              <a:rPr lang="ko-KR" altLang="en-US" dirty="0" smtClean="0"/>
              <a:t> 금액대별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62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4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90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상세페이지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8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6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46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매장안내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32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매장안내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하단바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하단바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21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28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5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 이벤트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3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커뮤니티리뷰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커뮤니티리뷰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45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주문조회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8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90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31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5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검색어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4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1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1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3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9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</Words>
  <Application>Microsoft Office PowerPoint</Application>
  <PresentationFormat>와이드스크린</PresentationFormat>
  <Paragraphs>28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메인</vt:lpstr>
      <vt:lpstr>메인</vt:lpstr>
      <vt:lpstr>검색어</vt:lpstr>
      <vt:lpstr>로그인</vt:lpstr>
      <vt:lpstr>로그인</vt:lpstr>
      <vt:lpstr>회원가입</vt:lpstr>
      <vt:lpstr>회원가입</vt:lpstr>
      <vt:lpstr>장바구니</vt:lpstr>
      <vt:lpstr>장바구니</vt:lpstr>
      <vt:lpstr>메뉴</vt:lpstr>
      <vt:lpstr>메뉴</vt:lpstr>
      <vt:lpstr>메뉴 호버</vt:lpstr>
      <vt:lpstr>메뉴 호버</vt:lpstr>
      <vt:lpstr>메뉴 호버 금액대별</vt:lpstr>
      <vt:lpstr>상세페이지</vt:lpstr>
      <vt:lpstr>상세페이지</vt:lpstr>
      <vt:lpstr>상세페이지</vt:lpstr>
      <vt:lpstr>상세페이지</vt:lpstr>
      <vt:lpstr>매장안내</vt:lpstr>
      <vt:lpstr>매장안내</vt:lpstr>
      <vt:lpstr>하단바</vt:lpstr>
      <vt:lpstr>하단바</vt:lpstr>
      <vt:lpstr>커뮤니티</vt:lpstr>
      <vt:lpstr>커뮤니티</vt:lpstr>
      <vt:lpstr>커뮤니티 이벤트</vt:lpstr>
      <vt:lpstr>커뮤니티리뷰</vt:lpstr>
      <vt:lpstr>커뮤니티리뷰</vt:lpstr>
      <vt:lpstr>주문조회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</cp:revision>
  <dcterms:created xsi:type="dcterms:W3CDTF">2022-08-31T05:08:16Z</dcterms:created>
  <dcterms:modified xsi:type="dcterms:W3CDTF">2022-08-31T05:19:34Z</dcterms:modified>
</cp:coreProperties>
</file>